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5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6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7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4"/>
    <p:sldMasterId id="2147484410" r:id="rId5"/>
    <p:sldMasterId id="2147484427" r:id="rId6"/>
    <p:sldMasterId id="2147484444" r:id="rId7"/>
    <p:sldMasterId id="2147484461" r:id="rId8"/>
    <p:sldMasterId id="2147484478" r:id="rId9"/>
    <p:sldMasterId id="2147484495" r:id="rId10"/>
    <p:sldMasterId id="2147484512" r:id="rId11"/>
  </p:sldMasterIdLst>
  <p:notesMasterIdLst>
    <p:notesMasterId r:id="rId23"/>
  </p:notesMasterIdLst>
  <p:handoutMasterIdLst>
    <p:handoutMasterId r:id="rId24"/>
  </p:handoutMasterIdLst>
  <p:sldIdLst>
    <p:sldId id="263" r:id="rId12"/>
    <p:sldId id="274" r:id="rId13"/>
    <p:sldId id="275" r:id="rId14"/>
    <p:sldId id="276" r:id="rId15"/>
    <p:sldId id="266" r:id="rId16"/>
    <p:sldId id="267" r:id="rId17"/>
    <p:sldId id="268" r:id="rId18"/>
    <p:sldId id="269" r:id="rId19"/>
    <p:sldId id="270" r:id="rId20"/>
    <p:sldId id="273" r:id="rId21"/>
    <p:sldId id="259" r:id="rId22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5564"/>
    <a:srgbClr val="0077BC"/>
    <a:srgbClr val="D53878"/>
    <a:srgbClr val="008391"/>
    <a:srgbClr val="FBF2B4"/>
    <a:srgbClr val="F0CD50"/>
    <a:srgbClr val="4675B7"/>
    <a:srgbClr val="DBD1E6"/>
    <a:srgbClr val="D2D8DB"/>
    <a:srgbClr val="CBE2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118C49-F437-440C-932C-7B3355D74663}" v="29" dt="2026-02-11T15:18:25.4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61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289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nilla Hellén" userId="2898da02-5e08-4f12-8982-c591f2eabf6a" providerId="ADAL" clId="{7C6F51E1-1B6E-4DD6-85E0-3E6E01F1D64A}"/>
    <pc:docChg chg="custSel addSld delSld modSld">
      <pc:chgData name="Gunilla Hellén" userId="2898da02-5e08-4f12-8982-c591f2eabf6a" providerId="ADAL" clId="{7C6F51E1-1B6E-4DD6-85E0-3E6E01F1D64A}" dt="2026-02-11T15:21:31.554" v="1548" actId="6549"/>
      <pc:docMkLst>
        <pc:docMk/>
      </pc:docMkLst>
      <pc:sldChg chg="modSp mod">
        <pc:chgData name="Gunilla Hellén" userId="2898da02-5e08-4f12-8982-c591f2eabf6a" providerId="ADAL" clId="{7C6F51E1-1B6E-4DD6-85E0-3E6E01F1D64A}" dt="2026-02-11T14:15:43.911" v="16" actId="20577"/>
        <pc:sldMkLst>
          <pc:docMk/>
          <pc:sldMk cId="3578789006" sldId="263"/>
        </pc:sldMkLst>
        <pc:spChg chg="mod">
          <ac:chgData name="Gunilla Hellén" userId="2898da02-5e08-4f12-8982-c591f2eabf6a" providerId="ADAL" clId="{7C6F51E1-1B6E-4DD6-85E0-3E6E01F1D64A}" dt="2026-02-11T14:15:43.911" v="16" actId="20577"/>
          <ac:spMkLst>
            <pc:docMk/>
            <pc:sldMk cId="3578789006" sldId="263"/>
            <ac:spMk id="5" creationId="{A55918C6-8375-47D0-931E-6174F3015754}"/>
          </ac:spMkLst>
        </pc:spChg>
      </pc:sldChg>
      <pc:sldChg chg="modSp mod">
        <pc:chgData name="Gunilla Hellén" userId="2898da02-5e08-4f12-8982-c591f2eabf6a" providerId="ADAL" clId="{7C6F51E1-1B6E-4DD6-85E0-3E6E01F1D64A}" dt="2026-02-11T15:16:30.578" v="1366" actId="113"/>
        <pc:sldMkLst>
          <pc:docMk/>
          <pc:sldMk cId="884449188" sldId="266"/>
        </pc:sldMkLst>
        <pc:spChg chg="mod">
          <ac:chgData name="Gunilla Hellén" userId="2898da02-5e08-4f12-8982-c591f2eabf6a" providerId="ADAL" clId="{7C6F51E1-1B6E-4DD6-85E0-3E6E01F1D64A}" dt="2026-02-11T15:16:30.578" v="1366" actId="113"/>
          <ac:spMkLst>
            <pc:docMk/>
            <pc:sldMk cId="884449188" sldId="266"/>
            <ac:spMk id="3" creationId="{7F332101-5A49-4817-9541-2EAB40A89DF1}"/>
          </ac:spMkLst>
        </pc:spChg>
      </pc:sldChg>
      <pc:sldChg chg="modSp mod">
        <pc:chgData name="Gunilla Hellén" userId="2898da02-5e08-4f12-8982-c591f2eabf6a" providerId="ADAL" clId="{7C6F51E1-1B6E-4DD6-85E0-3E6E01F1D64A}" dt="2026-02-11T15:14:36.338" v="1347" actId="20577"/>
        <pc:sldMkLst>
          <pc:docMk/>
          <pc:sldMk cId="2007358930" sldId="267"/>
        </pc:sldMkLst>
        <pc:spChg chg="mod">
          <ac:chgData name="Gunilla Hellén" userId="2898da02-5e08-4f12-8982-c591f2eabf6a" providerId="ADAL" clId="{7C6F51E1-1B6E-4DD6-85E0-3E6E01F1D64A}" dt="2026-02-11T15:14:36.338" v="1347" actId="20577"/>
          <ac:spMkLst>
            <pc:docMk/>
            <pc:sldMk cId="2007358930" sldId="267"/>
            <ac:spMk id="3" creationId="{0955AB06-FBC3-5DD3-A490-CC385BC87119}"/>
          </ac:spMkLst>
        </pc:spChg>
      </pc:sldChg>
      <pc:sldChg chg="addSp delSp modSp mod modClrScheme chgLayout">
        <pc:chgData name="Gunilla Hellén" userId="2898da02-5e08-4f12-8982-c591f2eabf6a" providerId="ADAL" clId="{7C6F51E1-1B6E-4DD6-85E0-3E6E01F1D64A}" dt="2026-02-11T15:16:22.698" v="1364" actId="113"/>
        <pc:sldMkLst>
          <pc:docMk/>
          <pc:sldMk cId="3185074870" sldId="268"/>
        </pc:sldMkLst>
        <pc:spChg chg="add del mod ord">
          <ac:chgData name="Gunilla Hellén" userId="2898da02-5e08-4f12-8982-c591f2eabf6a" providerId="ADAL" clId="{7C6F51E1-1B6E-4DD6-85E0-3E6E01F1D64A}" dt="2026-02-11T15:15:58.131" v="1350" actId="700"/>
          <ac:spMkLst>
            <pc:docMk/>
            <pc:sldMk cId="3185074870" sldId="268"/>
            <ac:spMk id="3" creationId="{D1706B79-235D-397C-FF98-D1EA5FF7FB10}"/>
          </ac:spMkLst>
        </pc:spChg>
        <pc:spChg chg="add mod ord">
          <ac:chgData name="Gunilla Hellén" userId="2898da02-5e08-4f12-8982-c591f2eabf6a" providerId="ADAL" clId="{7C6F51E1-1B6E-4DD6-85E0-3E6E01F1D64A}" dt="2026-02-11T15:16:22.698" v="1364" actId="113"/>
          <ac:spMkLst>
            <pc:docMk/>
            <pc:sldMk cId="3185074870" sldId="268"/>
            <ac:spMk id="5" creationId="{E82714BB-FA5E-E6B8-A396-BF8E17C5B3B3}"/>
          </ac:spMkLst>
        </pc:spChg>
        <pc:spChg chg="mod ord">
          <ac:chgData name="Gunilla Hellén" userId="2898da02-5e08-4f12-8982-c591f2eabf6a" providerId="ADAL" clId="{7C6F51E1-1B6E-4DD6-85E0-3E6E01F1D64A}" dt="2026-02-11T15:15:58.131" v="1350" actId="700"/>
          <ac:spMkLst>
            <pc:docMk/>
            <pc:sldMk cId="3185074870" sldId="268"/>
            <ac:spMk id="9" creationId="{B866D0D3-8215-2815-5FE9-9C2FDC08DA80}"/>
          </ac:spMkLst>
        </pc:spChg>
        <pc:spChg chg="del mod">
          <ac:chgData name="Gunilla Hellén" userId="2898da02-5e08-4f12-8982-c591f2eabf6a" providerId="ADAL" clId="{7C6F51E1-1B6E-4DD6-85E0-3E6E01F1D64A}" dt="2026-02-11T15:15:58.131" v="1350" actId="700"/>
          <ac:spMkLst>
            <pc:docMk/>
            <pc:sldMk cId="3185074870" sldId="268"/>
            <ac:spMk id="11" creationId="{90EDCE67-2189-45AD-3C48-E27F0E4441A7}"/>
          </ac:spMkLst>
        </pc:spChg>
        <pc:graphicFrameChg chg="del">
          <ac:chgData name="Gunilla Hellén" userId="2898da02-5e08-4f12-8982-c591f2eabf6a" providerId="ADAL" clId="{7C6F51E1-1B6E-4DD6-85E0-3E6E01F1D64A}" dt="2026-02-11T15:15:41.280" v="1348" actId="478"/>
          <ac:graphicFrameMkLst>
            <pc:docMk/>
            <pc:sldMk cId="3185074870" sldId="268"/>
            <ac:graphicFrameMk id="4" creationId="{9F277536-4CC8-09F4-F0E0-E5552DD8C353}"/>
          </ac:graphicFrameMkLst>
        </pc:graphicFrameChg>
      </pc:sldChg>
      <pc:sldChg chg="addSp delSp modSp mod modClrScheme chgLayout">
        <pc:chgData name="Gunilla Hellén" userId="2898da02-5e08-4f12-8982-c591f2eabf6a" providerId="ADAL" clId="{7C6F51E1-1B6E-4DD6-85E0-3E6E01F1D64A}" dt="2026-02-11T15:17:35.110" v="1377"/>
        <pc:sldMkLst>
          <pc:docMk/>
          <pc:sldMk cId="3941654378" sldId="269"/>
        </pc:sldMkLst>
        <pc:spChg chg="mod ord">
          <ac:chgData name="Gunilla Hellén" userId="2898da02-5e08-4f12-8982-c591f2eabf6a" providerId="ADAL" clId="{7C6F51E1-1B6E-4DD6-85E0-3E6E01F1D64A}" dt="2026-02-11T15:17:20.789" v="1372" actId="700"/>
          <ac:spMkLst>
            <pc:docMk/>
            <pc:sldMk cId="3941654378" sldId="269"/>
            <ac:spMk id="2" creationId="{5B50FE06-4321-5753-AE9E-16108118017A}"/>
          </ac:spMkLst>
        </pc:spChg>
        <pc:spChg chg="add mod ord">
          <ac:chgData name="Gunilla Hellén" userId="2898da02-5e08-4f12-8982-c591f2eabf6a" providerId="ADAL" clId="{7C6F51E1-1B6E-4DD6-85E0-3E6E01F1D64A}" dt="2026-02-11T15:17:35.110" v="1377"/>
          <ac:spMkLst>
            <pc:docMk/>
            <pc:sldMk cId="3941654378" sldId="269"/>
            <ac:spMk id="4" creationId="{3AC0A26A-035E-2A5C-DC48-21E95B282079}"/>
          </ac:spMkLst>
        </pc:spChg>
        <pc:spChg chg="add del mod">
          <ac:chgData name="Gunilla Hellén" userId="2898da02-5e08-4f12-8982-c591f2eabf6a" providerId="ADAL" clId="{7C6F51E1-1B6E-4DD6-85E0-3E6E01F1D64A}" dt="2026-02-11T15:17:20.789" v="1372" actId="700"/>
          <ac:spMkLst>
            <pc:docMk/>
            <pc:sldMk cId="3941654378" sldId="269"/>
            <ac:spMk id="6" creationId="{534E3ECE-73E7-F19D-DE3B-86FD5BEA7EAA}"/>
          </ac:spMkLst>
        </pc:spChg>
        <pc:spChg chg="del">
          <ac:chgData name="Gunilla Hellén" userId="2898da02-5e08-4f12-8982-c591f2eabf6a" providerId="ADAL" clId="{7C6F51E1-1B6E-4DD6-85E0-3E6E01F1D64A}" dt="2026-02-11T15:17:16.596" v="1371" actId="478"/>
          <ac:spMkLst>
            <pc:docMk/>
            <pc:sldMk cId="3941654378" sldId="269"/>
            <ac:spMk id="14" creationId="{6123CD29-17DA-2FB1-88A3-45C12061C78A}"/>
          </ac:spMkLst>
        </pc:spChg>
        <pc:graphicFrameChg chg="del modGraphic">
          <ac:chgData name="Gunilla Hellén" userId="2898da02-5e08-4f12-8982-c591f2eabf6a" providerId="ADAL" clId="{7C6F51E1-1B6E-4DD6-85E0-3E6E01F1D64A}" dt="2026-02-11T15:17:06.708" v="1369" actId="478"/>
          <ac:graphicFrameMkLst>
            <pc:docMk/>
            <pc:sldMk cId="3941654378" sldId="269"/>
            <ac:graphicFrameMk id="9" creationId="{2946CB5E-5185-A984-6885-54A1139BFB9E}"/>
          </ac:graphicFrameMkLst>
        </pc:graphicFrameChg>
      </pc:sldChg>
      <pc:sldChg chg="modSp mod">
        <pc:chgData name="Gunilla Hellén" userId="2898da02-5e08-4f12-8982-c591f2eabf6a" providerId="ADAL" clId="{7C6F51E1-1B6E-4DD6-85E0-3E6E01F1D64A}" dt="2026-02-11T15:18:25.483" v="1392"/>
        <pc:sldMkLst>
          <pc:docMk/>
          <pc:sldMk cId="1074421356" sldId="270"/>
        </pc:sldMkLst>
        <pc:spChg chg="mod">
          <ac:chgData name="Gunilla Hellén" userId="2898da02-5e08-4f12-8982-c591f2eabf6a" providerId="ADAL" clId="{7C6F51E1-1B6E-4DD6-85E0-3E6E01F1D64A}" dt="2026-02-11T15:18:25.483" v="1392"/>
          <ac:spMkLst>
            <pc:docMk/>
            <pc:sldMk cId="1074421356" sldId="270"/>
            <ac:spMk id="5" creationId="{8B14EBF0-9973-1407-EEBC-3A1B58EB8BBF}"/>
          </ac:spMkLst>
        </pc:spChg>
      </pc:sldChg>
      <pc:sldChg chg="del">
        <pc:chgData name="Gunilla Hellén" userId="2898da02-5e08-4f12-8982-c591f2eabf6a" providerId="ADAL" clId="{7C6F51E1-1B6E-4DD6-85E0-3E6E01F1D64A}" dt="2026-02-11T15:18:36.096" v="1393" actId="47"/>
        <pc:sldMkLst>
          <pc:docMk/>
          <pc:sldMk cId="1402183477" sldId="271"/>
        </pc:sldMkLst>
      </pc:sldChg>
      <pc:sldChg chg="del">
        <pc:chgData name="Gunilla Hellén" userId="2898da02-5e08-4f12-8982-c591f2eabf6a" providerId="ADAL" clId="{7C6F51E1-1B6E-4DD6-85E0-3E6E01F1D64A}" dt="2026-02-11T15:18:44.219" v="1394" actId="47"/>
        <pc:sldMkLst>
          <pc:docMk/>
          <pc:sldMk cId="946672994" sldId="272"/>
        </pc:sldMkLst>
      </pc:sldChg>
      <pc:sldChg chg="addSp delSp modSp mod modClrScheme chgLayout">
        <pc:chgData name="Gunilla Hellén" userId="2898da02-5e08-4f12-8982-c591f2eabf6a" providerId="ADAL" clId="{7C6F51E1-1B6E-4DD6-85E0-3E6E01F1D64A}" dt="2026-02-11T15:21:31.554" v="1548" actId="6549"/>
        <pc:sldMkLst>
          <pc:docMk/>
          <pc:sldMk cId="2601657802" sldId="273"/>
        </pc:sldMkLst>
        <pc:spChg chg="mod ord">
          <ac:chgData name="Gunilla Hellén" userId="2898da02-5e08-4f12-8982-c591f2eabf6a" providerId="ADAL" clId="{7C6F51E1-1B6E-4DD6-85E0-3E6E01F1D64A}" dt="2026-02-11T15:19:51.211" v="1396" actId="700"/>
          <ac:spMkLst>
            <pc:docMk/>
            <pc:sldMk cId="2601657802" sldId="273"/>
            <ac:spMk id="2" creationId="{BD2C7F5D-5A0F-9CA6-1D00-F1255D05824D}"/>
          </ac:spMkLst>
        </pc:spChg>
        <pc:spChg chg="add del mod ord">
          <ac:chgData name="Gunilla Hellén" userId="2898da02-5e08-4f12-8982-c591f2eabf6a" providerId="ADAL" clId="{7C6F51E1-1B6E-4DD6-85E0-3E6E01F1D64A}" dt="2026-02-11T15:19:51.211" v="1396" actId="700"/>
          <ac:spMkLst>
            <pc:docMk/>
            <pc:sldMk cId="2601657802" sldId="273"/>
            <ac:spMk id="4" creationId="{5537967E-D05C-9ABB-47E1-F6BBA7982638}"/>
          </ac:spMkLst>
        </pc:spChg>
        <pc:spChg chg="del">
          <ac:chgData name="Gunilla Hellén" userId="2898da02-5e08-4f12-8982-c591f2eabf6a" providerId="ADAL" clId="{7C6F51E1-1B6E-4DD6-85E0-3E6E01F1D64A}" dt="2026-02-11T15:19:45.116" v="1395" actId="478"/>
          <ac:spMkLst>
            <pc:docMk/>
            <pc:sldMk cId="2601657802" sldId="273"/>
            <ac:spMk id="7" creationId="{55D7776E-9969-B12A-F151-CAF9E843B0A0}"/>
          </ac:spMkLst>
        </pc:spChg>
        <pc:spChg chg="mod ord">
          <ac:chgData name="Gunilla Hellén" userId="2898da02-5e08-4f12-8982-c591f2eabf6a" providerId="ADAL" clId="{7C6F51E1-1B6E-4DD6-85E0-3E6E01F1D64A}" dt="2026-02-11T15:21:31.554" v="1548" actId="6549"/>
          <ac:spMkLst>
            <pc:docMk/>
            <pc:sldMk cId="2601657802" sldId="273"/>
            <ac:spMk id="9" creationId="{3EE7F9A4-D97B-9935-A4B6-DD2345F71AD8}"/>
          </ac:spMkLst>
        </pc:spChg>
      </pc:sldChg>
      <pc:sldChg chg="modSp new mod">
        <pc:chgData name="Gunilla Hellén" userId="2898da02-5e08-4f12-8982-c591f2eabf6a" providerId="ADAL" clId="{7C6F51E1-1B6E-4DD6-85E0-3E6E01F1D64A}" dt="2026-02-11T14:58:11.930" v="785" actId="20577"/>
        <pc:sldMkLst>
          <pc:docMk/>
          <pc:sldMk cId="3017066548" sldId="274"/>
        </pc:sldMkLst>
        <pc:spChg chg="mod">
          <ac:chgData name="Gunilla Hellén" userId="2898da02-5e08-4f12-8982-c591f2eabf6a" providerId="ADAL" clId="{7C6F51E1-1B6E-4DD6-85E0-3E6E01F1D64A}" dt="2026-02-11T14:22:56.742" v="82" actId="20577"/>
          <ac:spMkLst>
            <pc:docMk/>
            <pc:sldMk cId="3017066548" sldId="274"/>
            <ac:spMk id="2" creationId="{5AA853E2-214A-21EA-36B0-CB1E6AC4761F}"/>
          </ac:spMkLst>
        </pc:spChg>
        <pc:spChg chg="mod">
          <ac:chgData name="Gunilla Hellén" userId="2898da02-5e08-4f12-8982-c591f2eabf6a" providerId="ADAL" clId="{7C6F51E1-1B6E-4DD6-85E0-3E6E01F1D64A}" dt="2026-02-11T14:58:11.930" v="785" actId="20577"/>
          <ac:spMkLst>
            <pc:docMk/>
            <pc:sldMk cId="3017066548" sldId="274"/>
            <ac:spMk id="3" creationId="{C3B7CFEC-A987-D8C0-AF81-BBB3F9D10B8D}"/>
          </ac:spMkLst>
        </pc:spChg>
      </pc:sldChg>
      <pc:sldChg chg="addSp delSp modSp new mod modClrScheme chgLayout">
        <pc:chgData name="Gunilla Hellén" userId="2898da02-5e08-4f12-8982-c591f2eabf6a" providerId="ADAL" clId="{7C6F51E1-1B6E-4DD6-85E0-3E6E01F1D64A}" dt="2026-02-11T15:09:36.488" v="1090" actId="255"/>
        <pc:sldMkLst>
          <pc:docMk/>
          <pc:sldMk cId="247616224" sldId="275"/>
        </pc:sldMkLst>
        <pc:spChg chg="del mod ord">
          <ac:chgData name="Gunilla Hellén" userId="2898da02-5e08-4f12-8982-c591f2eabf6a" providerId="ADAL" clId="{7C6F51E1-1B6E-4DD6-85E0-3E6E01F1D64A}" dt="2026-02-11T14:59:55.953" v="787" actId="700"/>
          <ac:spMkLst>
            <pc:docMk/>
            <pc:sldMk cId="247616224" sldId="275"/>
            <ac:spMk id="2" creationId="{3366FF0D-465F-648C-89F5-826CCE884576}"/>
          </ac:spMkLst>
        </pc:spChg>
        <pc:spChg chg="del mod ord">
          <ac:chgData name="Gunilla Hellén" userId="2898da02-5e08-4f12-8982-c591f2eabf6a" providerId="ADAL" clId="{7C6F51E1-1B6E-4DD6-85E0-3E6E01F1D64A}" dt="2026-02-11T14:59:55.953" v="787" actId="700"/>
          <ac:spMkLst>
            <pc:docMk/>
            <pc:sldMk cId="247616224" sldId="275"/>
            <ac:spMk id="3" creationId="{BA097526-258F-346F-9725-C01EB1D3A07A}"/>
          </ac:spMkLst>
        </pc:spChg>
        <pc:spChg chg="add mod ord">
          <ac:chgData name="Gunilla Hellén" userId="2898da02-5e08-4f12-8982-c591f2eabf6a" providerId="ADAL" clId="{7C6F51E1-1B6E-4DD6-85E0-3E6E01F1D64A}" dt="2026-02-11T15:02:41.948" v="831" actId="20577"/>
          <ac:spMkLst>
            <pc:docMk/>
            <pc:sldMk cId="247616224" sldId="275"/>
            <ac:spMk id="4" creationId="{A7A19888-523C-AD7F-45CC-80413F323234}"/>
          </ac:spMkLst>
        </pc:spChg>
        <pc:spChg chg="add mod ord">
          <ac:chgData name="Gunilla Hellén" userId="2898da02-5e08-4f12-8982-c591f2eabf6a" providerId="ADAL" clId="{7C6F51E1-1B6E-4DD6-85E0-3E6E01F1D64A}" dt="2026-02-11T15:09:36.488" v="1090" actId="255"/>
          <ac:spMkLst>
            <pc:docMk/>
            <pc:sldMk cId="247616224" sldId="275"/>
            <ac:spMk id="5" creationId="{B03D2165-3ABE-2078-317B-06B6020679A1}"/>
          </ac:spMkLst>
        </pc:spChg>
        <pc:spChg chg="add mod ord">
          <ac:chgData name="Gunilla Hellén" userId="2898da02-5e08-4f12-8982-c591f2eabf6a" providerId="ADAL" clId="{7C6F51E1-1B6E-4DD6-85E0-3E6E01F1D64A}" dt="2026-02-11T15:09:36.488" v="1090" actId="255"/>
          <ac:spMkLst>
            <pc:docMk/>
            <pc:sldMk cId="247616224" sldId="275"/>
            <ac:spMk id="6" creationId="{A52054C9-9FE7-C775-D456-8553BF0E8080}"/>
          </ac:spMkLst>
        </pc:spChg>
      </pc:sldChg>
      <pc:sldChg chg="modSp new mod">
        <pc:chgData name="Gunilla Hellén" userId="2898da02-5e08-4f12-8982-c591f2eabf6a" providerId="ADAL" clId="{7C6F51E1-1B6E-4DD6-85E0-3E6E01F1D64A}" dt="2026-02-11T15:09:47.824" v="1093" actId="20577"/>
        <pc:sldMkLst>
          <pc:docMk/>
          <pc:sldMk cId="1479707818" sldId="276"/>
        </pc:sldMkLst>
        <pc:spChg chg="mod">
          <ac:chgData name="Gunilla Hellén" userId="2898da02-5e08-4f12-8982-c591f2eabf6a" providerId="ADAL" clId="{7C6F51E1-1B6E-4DD6-85E0-3E6E01F1D64A}" dt="2026-02-11T15:06:15.014" v="1056" actId="20577"/>
          <ac:spMkLst>
            <pc:docMk/>
            <pc:sldMk cId="1479707818" sldId="276"/>
            <ac:spMk id="2" creationId="{F497C09F-3D04-9880-A701-25932E01DAE2}"/>
          </ac:spMkLst>
        </pc:spChg>
        <pc:spChg chg="mod">
          <ac:chgData name="Gunilla Hellén" userId="2898da02-5e08-4f12-8982-c591f2eabf6a" providerId="ADAL" clId="{7C6F51E1-1B6E-4DD6-85E0-3E6E01F1D64A}" dt="2026-02-11T15:09:47.824" v="1093" actId="20577"/>
          <ac:spMkLst>
            <pc:docMk/>
            <pc:sldMk cId="1479707818" sldId="276"/>
            <ac:spMk id="3" creationId="{92AB7DEC-14F0-F39A-CC81-A9AEAED57BD3}"/>
          </ac:spMkLst>
        </pc:spChg>
        <pc:spChg chg="mod">
          <ac:chgData name="Gunilla Hellén" userId="2898da02-5e08-4f12-8982-c591f2eabf6a" providerId="ADAL" clId="{7C6F51E1-1B6E-4DD6-85E0-3E6E01F1D64A}" dt="2026-02-11T15:09:43.108" v="1092" actId="27636"/>
          <ac:spMkLst>
            <pc:docMk/>
            <pc:sldMk cId="1479707818" sldId="276"/>
            <ac:spMk id="4" creationId="{E396CE03-5084-8066-85BF-54BA28F55EF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2026-02-11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2026-02-11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5337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Redovisa eventuella övergripande mål, hur de ska mätas och följas upp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3372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BBFA50B-E819-411C-B95B-B3FD3A3FC2B7}" type="datetime1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2735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3735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430389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871652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083233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40355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87650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3670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7267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394286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77547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552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48642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88E3460-7228-4DB3-A6B8-F304B211BC3F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001414883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553C1A9-DB36-4729-A526-0352AB7C6E25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8212309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6530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129371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569838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535697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854282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80063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3115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95238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694464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41932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72873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370054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001674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32599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>
                <a:solidFill>
                  <a:schemeClr val="tx1">
                    <a:lumMod val="95000"/>
                    <a:lumOff val="5000"/>
                  </a:schemeClr>
                </a:solidFill>
              </a:rPr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4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BC929D8-093F-4826-8D04-F268FF63E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5635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5128C6-B678-4715-9D0F-D4C07F59ED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072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0651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8807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1503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32412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2909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22466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557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083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4909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0992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21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47408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5CC9138-760F-4A17-8B1B-6D99EFF79AD6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138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53767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67873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13503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2779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24989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515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78841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1209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202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1916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70678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0529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940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477CCA5E-96FA-4B08-97E3-9C131E99F26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23955551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3B86F8F-A217-4EC5-95CF-481328A25B1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4310153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0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39825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990460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90125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83832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59057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821839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77983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14292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411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007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684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15549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38063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31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F54FBE38-BAA0-4913-A593-C4237FC13E33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52311727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66C4A4B-0FFF-4609-BF3A-89A12B42C121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12404377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064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38321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086055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301865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120431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810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44503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664062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611373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026589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6353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9585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976977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402914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86335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3A12899-234C-4D37-942E-64C01D64533B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7246972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A484A78-938B-41DE-9685-15EC3BD0A57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5666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880293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7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1962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509150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592984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027434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156330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189945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277629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54532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324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41209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01136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197308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571227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 ovan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8899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715C386-526F-48AC-AD19-830972616829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5876177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42DB73-4413-4392-B228-119A141D349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22942773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24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2118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118782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621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slideLayout" Target="../slideLayouts/slideLayout9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82.xml"/><Relationship Id="rId1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slideLayout" Target="../slideLayouts/slideLayout9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slideLayout" Target="../slideLayouts/slideLayout10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98.xml"/><Relationship Id="rId16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5" Type="http://schemas.openxmlformats.org/officeDocument/2006/relationships/slideLayout" Target="../slideLayouts/slideLayout11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slideLayout" Target="../slideLayouts/slideLayout11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17" Type="http://schemas.openxmlformats.org/officeDocument/2006/relationships/theme" Target="../theme/theme8.xml"/><Relationship Id="rId2" Type="http://schemas.openxmlformats.org/officeDocument/2006/relationships/slideLayout" Target="../slideLayouts/slideLayout114.xml"/><Relationship Id="rId16" Type="http://schemas.openxmlformats.org/officeDocument/2006/relationships/slideLayout" Target="../slideLayouts/slideLayout128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8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49" r:id="rId10"/>
    <p:sldLayoutId id="2147484057" r:id="rId11"/>
    <p:sldLayoutId id="2147484058" r:id="rId12"/>
    <p:sldLayoutId id="2147484047" r:id="rId13"/>
    <p:sldLayoutId id="2147484408" r:id="rId14"/>
    <p:sldLayoutId id="2147484409" r:id="rId15"/>
    <p:sldLayoutId id="21474840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412" r:id="rId2"/>
    <p:sldLayoutId id="2147484413" r:id="rId3"/>
    <p:sldLayoutId id="2147484414" r:id="rId4"/>
    <p:sldLayoutId id="2147484415" r:id="rId5"/>
    <p:sldLayoutId id="2147484416" r:id="rId6"/>
    <p:sldLayoutId id="2147484417" r:id="rId7"/>
    <p:sldLayoutId id="2147484418" r:id="rId8"/>
    <p:sldLayoutId id="2147484419" r:id="rId9"/>
    <p:sldLayoutId id="2147484420" r:id="rId10"/>
    <p:sldLayoutId id="2147484421" r:id="rId11"/>
    <p:sldLayoutId id="2147484422" r:id="rId12"/>
    <p:sldLayoutId id="2147484423" r:id="rId13"/>
    <p:sldLayoutId id="2147484424" r:id="rId14"/>
    <p:sldLayoutId id="2147484425" r:id="rId15"/>
    <p:sldLayoutId id="2147484426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6FC2686-3742-4CA7-96AE-CD7BBA1A90F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2A7AAA3E-885B-47E9-ACBA-A0293FCE5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359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29" r:id="rId2"/>
    <p:sldLayoutId id="2147484430" r:id="rId3"/>
    <p:sldLayoutId id="2147484431" r:id="rId4"/>
    <p:sldLayoutId id="2147484432" r:id="rId5"/>
    <p:sldLayoutId id="2147484433" r:id="rId6"/>
    <p:sldLayoutId id="2147484434" r:id="rId7"/>
    <p:sldLayoutId id="2147484435" r:id="rId8"/>
    <p:sldLayoutId id="2147484436" r:id="rId9"/>
    <p:sldLayoutId id="2147484437" r:id="rId10"/>
    <p:sldLayoutId id="2147484438" r:id="rId11"/>
    <p:sldLayoutId id="2147484439" r:id="rId12"/>
    <p:sldLayoutId id="2147484440" r:id="rId13"/>
    <p:sldLayoutId id="2147484441" r:id="rId14"/>
    <p:sldLayoutId id="2147484442" r:id="rId15"/>
    <p:sldLayoutId id="21474844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DFF76B2-A88A-470E-B646-73BDC425A6E8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4D8D5E03-09FD-47B8-83A3-7C8B23D87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693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446" r:id="rId2"/>
    <p:sldLayoutId id="2147484447" r:id="rId3"/>
    <p:sldLayoutId id="2147484448" r:id="rId4"/>
    <p:sldLayoutId id="2147484449" r:id="rId5"/>
    <p:sldLayoutId id="2147484450" r:id="rId6"/>
    <p:sldLayoutId id="2147484451" r:id="rId7"/>
    <p:sldLayoutId id="2147484452" r:id="rId8"/>
    <p:sldLayoutId id="2147484453" r:id="rId9"/>
    <p:sldLayoutId id="2147484454" r:id="rId10"/>
    <p:sldLayoutId id="2147484455" r:id="rId11"/>
    <p:sldLayoutId id="2147484456" r:id="rId12"/>
    <p:sldLayoutId id="2147484457" r:id="rId13"/>
    <p:sldLayoutId id="2147484458" r:id="rId14"/>
    <p:sldLayoutId id="2147484459" r:id="rId15"/>
    <p:sldLayoutId id="2147484460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4542BD5-103E-4DB5-88FB-E05DB9624044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ACAA70FC-8994-456B-8FC6-D537F8406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463" r:id="rId2"/>
    <p:sldLayoutId id="2147484464" r:id="rId3"/>
    <p:sldLayoutId id="2147484465" r:id="rId4"/>
    <p:sldLayoutId id="2147484466" r:id="rId5"/>
    <p:sldLayoutId id="2147484467" r:id="rId6"/>
    <p:sldLayoutId id="2147484468" r:id="rId7"/>
    <p:sldLayoutId id="2147484469" r:id="rId8"/>
    <p:sldLayoutId id="2147484470" r:id="rId9"/>
    <p:sldLayoutId id="2147484471" r:id="rId10"/>
    <p:sldLayoutId id="2147484472" r:id="rId11"/>
    <p:sldLayoutId id="2147484473" r:id="rId12"/>
    <p:sldLayoutId id="2147484474" r:id="rId13"/>
    <p:sldLayoutId id="2147484475" r:id="rId14"/>
    <p:sldLayoutId id="2147484476" r:id="rId15"/>
    <p:sldLayoutId id="2147484477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A98ADB3-7E4F-4041-B143-C1933A3E0DE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3F2844B7-CEF6-4069-B35D-9858A878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77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480" r:id="rId2"/>
    <p:sldLayoutId id="2147484481" r:id="rId3"/>
    <p:sldLayoutId id="2147484482" r:id="rId4"/>
    <p:sldLayoutId id="2147484483" r:id="rId5"/>
    <p:sldLayoutId id="2147484484" r:id="rId6"/>
    <p:sldLayoutId id="2147484485" r:id="rId7"/>
    <p:sldLayoutId id="2147484486" r:id="rId8"/>
    <p:sldLayoutId id="2147484487" r:id="rId9"/>
    <p:sldLayoutId id="2147484488" r:id="rId10"/>
    <p:sldLayoutId id="2147484489" r:id="rId11"/>
    <p:sldLayoutId id="2147484490" r:id="rId12"/>
    <p:sldLayoutId id="2147484491" r:id="rId13"/>
    <p:sldLayoutId id="2147484492" r:id="rId14"/>
    <p:sldLayoutId id="2147484493" r:id="rId15"/>
    <p:sldLayoutId id="2147484494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30862AA-79CD-47D7-A508-195920CF797F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0B5FE696-6F97-4D3C-86EA-DA1B9AC1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83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497" r:id="rId2"/>
    <p:sldLayoutId id="2147484498" r:id="rId3"/>
    <p:sldLayoutId id="2147484499" r:id="rId4"/>
    <p:sldLayoutId id="2147484500" r:id="rId5"/>
    <p:sldLayoutId id="2147484501" r:id="rId6"/>
    <p:sldLayoutId id="2147484502" r:id="rId7"/>
    <p:sldLayoutId id="2147484503" r:id="rId8"/>
    <p:sldLayoutId id="2147484504" r:id="rId9"/>
    <p:sldLayoutId id="2147484505" r:id="rId10"/>
    <p:sldLayoutId id="2147484506" r:id="rId11"/>
    <p:sldLayoutId id="2147484507" r:id="rId12"/>
    <p:sldLayoutId id="2147484508" r:id="rId13"/>
    <p:sldLayoutId id="2147484509" r:id="rId14"/>
    <p:sldLayoutId id="2147484510" r:id="rId15"/>
    <p:sldLayoutId id="2147484511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514" r:id="rId2"/>
    <p:sldLayoutId id="2147484515" r:id="rId3"/>
    <p:sldLayoutId id="2147484516" r:id="rId4"/>
    <p:sldLayoutId id="2147484517" r:id="rId5"/>
    <p:sldLayoutId id="2147484518" r:id="rId6"/>
    <p:sldLayoutId id="2147484519" r:id="rId7"/>
    <p:sldLayoutId id="2147484520" r:id="rId8"/>
    <p:sldLayoutId id="2147484521" r:id="rId9"/>
    <p:sldLayoutId id="2147484522" r:id="rId10"/>
    <p:sldLayoutId id="2147484523" r:id="rId11"/>
    <p:sldLayoutId id="2147484524" r:id="rId12"/>
    <p:sldLayoutId id="2147484525" r:id="rId13"/>
    <p:sldLayoutId id="2147484526" r:id="rId14"/>
    <p:sldLayoutId id="2147484527" r:id="rId15"/>
    <p:sldLayoutId id="2147484528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A55918C6-8375-47D0-931E-6174F30157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Redovisning av Uppföljning SAM – sammanfattning per avdelning</a:t>
            </a:r>
            <a:br>
              <a:rPr lang="sv-SE" dirty="0"/>
            </a:br>
            <a:br>
              <a:rPr lang="sv-SE" dirty="0"/>
            </a:br>
            <a:r>
              <a:rPr lang="sv-SE" sz="2400" b="0" dirty="0"/>
              <a:t>[Fyll i avdelning]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3C4C0EE-15A2-4611-88E0-8B2FB2316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0" tIns="0" rIns="0" bIns="0" rtlCol="0" anchor="t">
            <a:noAutofit/>
          </a:bodyPr>
          <a:lstStyle/>
          <a:p>
            <a:endParaRPr lang="sv-SE" b="1">
              <a:cs typeface="Arial"/>
            </a:endParaRPr>
          </a:p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8789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2C7F5D-5A0F-9CA6-1D00-F1255D058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Chefernas arbetsmiljö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3EE7F9A4-D97B-9935-A4B6-DD2345F71AD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sv-SE" b="1" dirty="0"/>
              <a:t>Risker, styrkor och förbättringsområden i chefernas arbetsmiljö</a:t>
            </a:r>
          </a:p>
          <a:p>
            <a:pPr marL="0" indent="0">
              <a:buNone/>
            </a:pPr>
            <a:r>
              <a:rPr lang="sv-SE" i="1" dirty="0"/>
              <a:t>[Ta bort denna text och beskriv kortfattat om vad som gjorts i arbetet med chefernas arbetsmiljö utifrån planeringen som gjorde i våras, fick insatser och åtgärder önskad effekt.]</a:t>
            </a:r>
          </a:p>
          <a:p>
            <a:pPr marL="0" indent="0">
              <a:buNone/>
            </a:pPr>
            <a:endParaRPr lang="sv-SE" i="1" dirty="0"/>
          </a:p>
          <a:p>
            <a:pPr marL="229870" indent="-229870"/>
            <a:endParaRPr lang="sv-SE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601657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A850F8F5-C96D-E4B4-E3DA-60B2A5E6AB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1568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A853E2-214A-21EA-36B0-CB1E6AC47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Uppföljning av det systematiska arbetsmiljöarbetet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3B7CFEC-A987-D8C0-AF81-BBB3F9D10B8D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 </a:t>
            </a:r>
            <a:r>
              <a:rPr lang="sv-SE" dirty="0" err="1"/>
              <a:t>Stratsys</a:t>
            </a:r>
            <a:r>
              <a:rPr lang="sv-SE" dirty="0"/>
              <a:t> rapporterar alla förvaltningens chefer hur det systematiska arbetsmiljöarbetet genomförts under året på deras enhet.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Uppföljningen består av två olika delar: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I den första delen svarar chef på 32 två frågor med svarsalternativ Ja/Nej/Delvis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I den andra delen svarar chef i fritext vilken effekt de planerade insatserna som skulle genomföras på enheten fått.</a:t>
            </a:r>
          </a:p>
          <a:p>
            <a:pPr marL="457200" indent="-457200">
              <a:buFont typeface="+mj-lt"/>
              <a:buAutoNum type="arabicPeriod"/>
            </a:pPr>
            <a:endParaRPr lang="sv-SE" dirty="0"/>
          </a:p>
          <a:p>
            <a:pPr marL="0" indent="0">
              <a:buNone/>
            </a:pPr>
            <a:r>
              <a:rPr lang="sv-SE" dirty="0"/>
              <a:t>I denna presentation redovisas ett stickprov av de svar som finns i rapporterna.</a:t>
            </a:r>
          </a:p>
        </p:txBody>
      </p:sp>
    </p:spTree>
    <p:extLst>
      <p:ext uri="{BB962C8B-B14F-4D97-AF65-F5344CB8AC3E}">
        <p14:creationId xmlns:p14="http://schemas.microsoft.com/office/powerpoint/2010/main" val="3017066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7A19888-523C-AD7F-45CC-80413F323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Arbetsmiljöarbetet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03D2165-3ABE-2078-317B-06B6020679A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v-SE" sz="1800" b="1" dirty="0"/>
              <a:t>Genomförs </a:t>
            </a:r>
            <a:r>
              <a:rPr lang="sv-SE" sz="1800" b="1" dirty="0" err="1"/>
              <a:t>arbetsmiljöronder</a:t>
            </a:r>
            <a:r>
              <a:rPr lang="sv-SE" sz="1800" b="1" dirty="0"/>
              <a:t> enligt </a:t>
            </a:r>
            <a:r>
              <a:rPr lang="sv-SE" sz="1800" b="1" dirty="0" err="1"/>
              <a:t>årshjul</a:t>
            </a:r>
            <a:r>
              <a:rPr lang="sv-SE" sz="1800" b="1" dirty="0"/>
              <a:t> och rutiner för SAM?</a:t>
            </a:r>
          </a:p>
          <a:p>
            <a:pPr marL="0" indent="0">
              <a:buNone/>
            </a:pPr>
            <a:r>
              <a:rPr lang="sv-SE" sz="1800" i="1" dirty="0"/>
              <a:t>[Exempelvis ja= 5 enheter, nej = 2 enheter och delvis 1 enheter]</a:t>
            </a:r>
          </a:p>
          <a:p>
            <a:pPr marL="0" indent="0">
              <a:buNone/>
            </a:pPr>
            <a:endParaRPr lang="sv-SE" sz="1800" b="1" dirty="0"/>
          </a:p>
          <a:p>
            <a:r>
              <a:rPr lang="sv-SE" sz="1800" b="1" dirty="0"/>
              <a:t>Har chefer och skyddsombud de kunskaper de behöver för sina arbetsmiljöuppdrag?</a:t>
            </a:r>
          </a:p>
          <a:p>
            <a:pPr marL="0" indent="0">
              <a:buNone/>
            </a:pPr>
            <a:r>
              <a:rPr lang="sv-SE" sz="1800" i="1" dirty="0"/>
              <a:t>[Exempelvis ja= 5 enheter, nej = 2 enheter och delvis 1 enheter]</a:t>
            </a:r>
          </a:p>
          <a:p>
            <a:pPr marL="0" indent="0">
              <a:buNone/>
            </a:pPr>
            <a:endParaRPr lang="sv-SE" sz="1800" b="1" dirty="0"/>
          </a:p>
          <a:p>
            <a:endParaRPr lang="sv-SE" sz="1800" b="1" dirty="0"/>
          </a:p>
          <a:p>
            <a:pPr marL="0" indent="0">
              <a:buNone/>
            </a:pPr>
            <a:endParaRPr lang="sv-SE" sz="1800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52054C9-9FE7-C775-D456-8553BF0E808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v-SE" sz="1800" b="1" dirty="0"/>
              <a:t>Rapporteras tillbud och anmäls arbetsskador och följs dessa upp?</a:t>
            </a:r>
          </a:p>
          <a:p>
            <a:pPr marL="0" indent="0">
              <a:buNone/>
            </a:pPr>
            <a:r>
              <a:rPr lang="sv-SE" sz="1800" i="1" dirty="0"/>
              <a:t>[Exempelvis ja= 5 enheter, nej = 2 enheter och delvis 1 enheter]</a:t>
            </a:r>
          </a:p>
          <a:p>
            <a:endParaRPr lang="sv-SE" sz="1800" b="1" dirty="0"/>
          </a:p>
          <a:p>
            <a:r>
              <a:rPr lang="sv-SE" sz="1800" b="1" dirty="0"/>
              <a:t>Har arbetstagarna tillräckliga kunskaper om riskerna i arbetet och finns det skriftliga instruktioner?</a:t>
            </a:r>
          </a:p>
          <a:p>
            <a:pPr marL="0" indent="0">
              <a:buNone/>
            </a:pPr>
            <a:r>
              <a:rPr lang="sv-SE" sz="1800" i="1" dirty="0"/>
              <a:t>[Exempelvis ja= 5 enheter, nej = 2 enheter och delvis 1 enheter]</a:t>
            </a:r>
          </a:p>
          <a:p>
            <a:pPr marL="0" indent="0">
              <a:buNone/>
            </a:pP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47616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97C09F-3D04-9880-A701-25932E01D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Aktiva åtgärder enligt Diskrimineringslagen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2AB7DEC-14F0-F39A-CC81-A9AEAED57B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v-SE" sz="1800" b="1" dirty="0"/>
              <a:t>Känner alla till de rutiner som gäller för hur diskriminering, kränkande särbehandling, trakasserier och sexuella trakasserier hanteras?</a:t>
            </a:r>
          </a:p>
          <a:p>
            <a:pPr marL="0" indent="0">
              <a:buNone/>
            </a:pPr>
            <a:r>
              <a:rPr lang="sv-SE" sz="1800" i="1" dirty="0"/>
              <a:t>[Exempelvis ja= 5 enheter, nej = 2 enheter och delvis 1 enheter]</a:t>
            </a:r>
          </a:p>
          <a:p>
            <a:pPr marL="0" indent="0">
              <a:buNone/>
            </a:pPr>
            <a:endParaRPr lang="sv-SE" sz="1800" b="1" dirty="0"/>
          </a:p>
          <a:p>
            <a:r>
              <a:rPr lang="sv-SE" sz="1800" b="1" dirty="0"/>
              <a:t>Undersöks, analyseras och dokumenteras frågor om aktiva åtgärder enligt diskrimineringslagen på APT?</a:t>
            </a:r>
          </a:p>
          <a:p>
            <a:pPr marL="0" indent="0">
              <a:buNone/>
            </a:pPr>
            <a:r>
              <a:rPr lang="sv-SE" sz="1800" i="1" dirty="0"/>
              <a:t>[Exempelvis ja= 5 enheter, nej = 2 enheter och delvis 1 enheter]</a:t>
            </a:r>
          </a:p>
          <a:p>
            <a:pPr marL="0" indent="0">
              <a:buNone/>
            </a:pPr>
            <a:endParaRPr lang="sv-SE" sz="1800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396CE03-5084-8066-85BF-54BA28F55E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v-SE" sz="1800" b="1" dirty="0"/>
              <a:t>Fungerade undersökning, analys och framtagande av åtgärder i arbetet med aktiva åtgärder?</a:t>
            </a:r>
          </a:p>
          <a:p>
            <a:pPr marL="0" indent="0">
              <a:buNone/>
            </a:pPr>
            <a:r>
              <a:rPr lang="sv-SE" sz="1800" i="1" dirty="0"/>
              <a:t>[Exempelvis ja= 5 enheter, nej = 2 enheter och delvis 1 enheter]</a:t>
            </a:r>
          </a:p>
          <a:p>
            <a:pPr marL="0" indent="0">
              <a:buNone/>
            </a:pPr>
            <a:endParaRPr lang="sv-SE" sz="1800" b="1" dirty="0"/>
          </a:p>
          <a:p>
            <a:r>
              <a:rPr lang="sv-SE" sz="1800" b="1" dirty="0"/>
              <a:t>Har arbetet med aktiva åtgärder skett  i samverkan med de fackliga ombuden eller med samverkansgrupp?</a:t>
            </a:r>
          </a:p>
          <a:p>
            <a:pPr marL="0" indent="0">
              <a:buNone/>
            </a:pPr>
            <a:r>
              <a:rPr lang="sv-SE" sz="1800" i="1" dirty="0"/>
              <a:t>[Exempelvis ja= 5 enheter, nej = 2 enheter och delvis 1 enheter]</a:t>
            </a:r>
          </a:p>
          <a:p>
            <a:pPr marL="0" indent="0">
              <a:buNone/>
            </a:pP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1479707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216801-E09B-4023-B6E8-EBE285EC0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err="1"/>
              <a:t>Arbetsmiljöronder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332101-5A49-4817-9541-2EAB40A89DF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240325"/>
            <a:ext cx="10080000" cy="4673112"/>
          </a:xfrm>
        </p:spPr>
        <p:txBody>
          <a:bodyPr>
            <a:normAutofit/>
          </a:bodyPr>
          <a:lstStyle/>
          <a:p>
            <a:r>
              <a:rPr lang="sv-SE" b="1" dirty="0"/>
              <a:t>Var har arbetsplatserna lagt fokus på under året? Genomfördes åtgärderna för att minska riskerna i den fysiska arbetsmiljön? Gjorde det att risker för skador och ohälsa minskade eller försvann?</a:t>
            </a:r>
          </a:p>
          <a:p>
            <a:pPr marL="0" indent="0">
              <a:buNone/>
            </a:pPr>
            <a:endParaRPr lang="sv-SE" sz="1600" i="1" dirty="0"/>
          </a:p>
          <a:p>
            <a:pPr marL="0" indent="0">
              <a:buNone/>
            </a:pPr>
            <a:r>
              <a:rPr lang="sv-SE" sz="1600" i="1" dirty="0"/>
              <a:t>[Ta bort denna text och sammanfatta i stora drag hur arbetet gick för arbetsplatserna på avdelningen.]</a:t>
            </a:r>
          </a:p>
          <a:p>
            <a:pPr marL="0" indent="0">
              <a:buNone/>
            </a:pP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884449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DFBC6B-EE79-4A86-520E-5BFBD218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Organisatorisk och social arbetsmiljö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955AB06-FBC3-5DD3-A490-CC385BC87119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/>
              <a:t>Har arbetsgruppens resultat i medarbetarenkäten förbättrats, det vill säga, gav åtgärderna som planerades på arbetsplatserna någon effekt?</a:t>
            </a:r>
          </a:p>
          <a:p>
            <a:pPr marL="0" indent="0">
              <a:buNone/>
            </a:pPr>
            <a:r>
              <a:rPr lang="sv-SE" i="1" dirty="0"/>
              <a:t>[Ta bort denna text och sammanfatta hur det gick för arbetsplatserna på avdelningen i stora drag.]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7358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866D0D3-8215-2815-5FE9-9C2FDC08D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Arbetsskador och tillbud</a:t>
            </a:r>
            <a:endParaRPr lang="en-US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E82714BB-FA5E-E6B8-A396-BF8E17C5B3B3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b="1" dirty="0"/>
              <a:t>Har antalet skador och arbetssjukdomar minskat? Genomfördes planerade insatser/aktiviteter för att minska antalet skador och arbetssjukdomar? Fick det önskad effekt?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i="1" dirty="0"/>
              <a:t>[Ta bort denna text och sammanfatta hur det gick för arbetsplatserna på avdelningen i stora drag.]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5074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50FE06-4321-5753-AE9E-161081180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sv-SE" dirty="0"/>
              <a:t>Frisknärvaro och sjukfrånvaro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AC0A26A-035E-2A5C-DC48-21E95B282079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b="1" dirty="0"/>
              <a:t>Hur gick arbetet med att minska sjukskrivningarna, genomfördes planerade insatser/aktiviteter? Fick det önskad effekt?</a:t>
            </a:r>
          </a:p>
          <a:p>
            <a:endParaRPr lang="sv-SE" b="1" dirty="0"/>
          </a:p>
          <a:p>
            <a:pPr marL="0" indent="0">
              <a:buNone/>
            </a:pPr>
            <a:r>
              <a:rPr lang="sv-SE" i="1" dirty="0"/>
              <a:t>[Ta bort denna text och sammanfatta hur det gick för arbetsplatserna på avdelningen i stora drag.]</a:t>
            </a:r>
          </a:p>
          <a:p>
            <a:pPr marL="0" indent="0">
              <a:buNone/>
            </a:pP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3941654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B55F0D-24E6-0EF9-AF3B-B3B6AFFA3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Mål för att främja hälsa och motverka ohälsa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8B14EBF0-9973-1407-EEBC-3A1B58EB8BB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44663"/>
            <a:ext cx="10080000" cy="4175124"/>
          </a:xfrm>
        </p:spPr>
        <p:txBody>
          <a:bodyPr/>
          <a:lstStyle/>
          <a:p>
            <a:r>
              <a:rPr lang="sv-SE" b="1" dirty="0"/>
              <a:t>Beskriv hur arbetsplatsen arbetet med målen under året, blev det som ni planerat? Har arbetet fått effekt på hur ni når målen?</a:t>
            </a:r>
          </a:p>
          <a:p>
            <a:endParaRPr lang="sv-SE" b="1" dirty="0"/>
          </a:p>
          <a:p>
            <a:pPr marL="0" indent="0">
              <a:buNone/>
            </a:pPr>
            <a:r>
              <a:rPr lang="sv-SE" i="1" dirty="0"/>
              <a:t>[Ta bort denna text och sammanfatta hur det gick för arbetsplatserna på avdelningen i stora drag.]</a:t>
            </a:r>
          </a:p>
          <a:p>
            <a:pPr marL="0" indent="0">
              <a:buNone/>
            </a:pP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1074421356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bgs_stad_16-9_mall_samtliga_solida_komplementfarger_sv.potx" id="{89A7A15F-85B8-4AD3-A918-42B5FD93CE35}" vid="{25306B14-F7E6-4A2B-8525-59B4B954653F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bgs_stad_16-9_mall_samtliga_solida_komplementfarger_sv.potx" id="{89A7A15F-85B8-4AD3-A918-42B5FD93CE35}" vid="{FD7EA642-345E-4342-B0F2-CFE2E145594E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bgs_stad_16-9_mall_samtliga_solida_komplementfarger_sv.potx" id="{89A7A15F-85B8-4AD3-A918-42B5FD93CE35}" vid="{200D22A8-B7FD-45A3-BBB1-0A904B73AB97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bgs_stad_16-9_mall_samtliga_solida_komplementfarger_sv.potx" id="{89A7A15F-85B8-4AD3-A918-42B5FD93CE35}" vid="{54A2B455-6881-49D5-96F5-ECAE71A3DBB5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bgs_stad_16-9_mall_samtliga_solida_komplementfarger_sv.potx" id="{89A7A15F-85B8-4AD3-A918-42B5FD93CE35}" vid="{85133F53-8364-4DC0-A54D-BD77E64EBCCA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bgs_stad_16-9_mall_samtliga_solida_komplementfarger_sv.potx" id="{89A7A15F-85B8-4AD3-A918-42B5FD93CE35}" vid="{8EC56795-7B58-43FB-89D9-6D1C42B3B5BA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bgs_stad_16-9_mall_samtliga_solida_komplementfarger_sv.potx" id="{89A7A15F-85B8-4AD3-A918-42B5FD93CE35}" vid="{ABEE15CC-4340-4A2E-B8CA-7FBF0CF479F8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bgs_stad_16-9_mall_samtliga_solida_komplementfarger_sv.potx" id="{89A7A15F-85B8-4AD3-A918-42B5FD93CE35}" vid="{5757A1EF-BB8E-46F1-A49C-0E23ABB7FAEB}"/>
    </a:ext>
  </a:extLst>
</a:theme>
</file>

<file path=ppt/theme/theme9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10763523FDBEE41B711AA3F5F11EEDC" ma:contentTypeVersion="12" ma:contentTypeDescription="Skapa ett nytt dokument." ma:contentTypeScope="" ma:versionID="c31c72680a8878eca89beaa82464b87a">
  <xsd:schema xmlns:xsd="http://www.w3.org/2001/XMLSchema" xmlns:xs="http://www.w3.org/2001/XMLSchema" xmlns:p="http://schemas.microsoft.com/office/2006/metadata/properties" xmlns:ns2="8a30fb94-6e69-4b1d-9603-943695a1dc74" xmlns:ns3="276982f5-0229-4ae3-9c1f-d18bce81612b" targetNamespace="http://schemas.microsoft.com/office/2006/metadata/properties" ma:root="true" ma:fieldsID="664d82196195c5b280b0d0d82bf43a3c" ns2:_="" ns3:_="">
    <xsd:import namespace="8a30fb94-6e69-4b1d-9603-943695a1dc74"/>
    <xsd:import namespace="276982f5-0229-4ae3-9c1f-d18bce8161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Senasteinfo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30fb94-6e69-4b1d-9603-943695a1dc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Senasteinfo" ma:index="12" nillable="true" ma:displayName="Senaste info" ma:format="Dropdown" ma:internalName="Senasteinfo">
      <xsd:simpleType>
        <xsd:restriction base="dms:Text">
          <xsd:maxLength value="255"/>
        </xsd:restriction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Bildmarkeringar" ma:readOnly="false" ma:fieldId="{5cf76f15-5ced-4ddc-b409-7134ff3c332f}" ma:taxonomyMulti="true" ma:sspId="5ba0a079-088f-45e9-a2b8-c410558400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6982f5-0229-4ae3-9c1f-d18bce81612b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7aea7bf1-6f3a-4503-9e9f-f38e9a85d1d9}" ma:internalName="TaxCatchAll" ma:showField="CatchAllData" ma:web="276982f5-0229-4ae3-9c1f-d18bce8161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76982f5-0229-4ae3-9c1f-d18bce81612b" xsi:nil="true"/>
    <Senasteinfo xmlns="8a30fb94-6e69-4b1d-9603-943695a1dc74" xsi:nil="true"/>
    <lcf76f155ced4ddcb4097134ff3c332f xmlns="8a30fb94-6e69-4b1d-9603-943695a1dc7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4CDAD5-0030-43A6-80F7-526047DDB6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30fb94-6e69-4b1d-9603-943695a1dc74"/>
    <ds:schemaRef ds:uri="276982f5-0229-4ae3-9c1f-d18bce8161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84B47E-49B7-4410-9CC8-A5AFD2D06F85}">
  <ds:schemaRefs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276982f5-0229-4ae3-9c1f-d18bce81612b"/>
    <ds:schemaRef ds:uri="8a30fb94-6e69-4b1d-9603-943695a1dc74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986ADAC-8E3B-4687-A116-49CCCCB14A3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626</Words>
  <Application>Microsoft Office PowerPoint</Application>
  <PresentationFormat>Bredbild</PresentationFormat>
  <Paragraphs>62</Paragraphs>
  <Slides>11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8</vt:i4>
      </vt:variant>
      <vt:variant>
        <vt:lpstr>Bildrubriker</vt:lpstr>
      </vt:variant>
      <vt:variant>
        <vt:i4>11</vt:i4>
      </vt:variant>
    </vt:vector>
  </HeadingPairs>
  <TitlesOfParts>
    <vt:vector size="23" baseType="lpstr">
      <vt:lpstr>Arial</vt:lpstr>
      <vt:lpstr>Arial Black</vt:lpstr>
      <vt:lpstr>Calibri</vt:lpstr>
      <vt:lpstr>Wingdings</vt:lpstr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Redovisning av Uppföljning SAM – sammanfattning per avdelning  [Fyll i avdelning]</vt:lpstr>
      <vt:lpstr>Uppföljning av det systematiska arbetsmiljöarbetet</vt:lpstr>
      <vt:lpstr>Arbetsmiljöarbetet</vt:lpstr>
      <vt:lpstr>Aktiva åtgärder enligt Diskrimineringslagen</vt:lpstr>
      <vt:lpstr>Arbetsmiljöronder</vt:lpstr>
      <vt:lpstr>Organisatorisk och social arbetsmiljö</vt:lpstr>
      <vt:lpstr>Arbetsskador och tillbud</vt:lpstr>
      <vt:lpstr>Frisknärvaro och sjukfrånvaro</vt:lpstr>
      <vt:lpstr>Mål för att främja hälsa och motverka ohälsa</vt:lpstr>
      <vt:lpstr>Chefernas arbetsmiljö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Ledningsgrupp  f.d. Majorna Linné</dc:title>
  <dc:creator>Amanda Lithammer</dc:creator>
  <cp:lastModifiedBy>Gunilla Hellén</cp:lastModifiedBy>
  <cp:revision>4</cp:revision>
  <cp:lastPrinted>2022-06-08T08:04:27Z</cp:lastPrinted>
  <dcterms:created xsi:type="dcterms:W3CDTF">2021-01-21T15:21:23Z</dcterms:created>
  <dcterms:modified xsi:type="dcterms:W3CDTF">2026-02-11T15:21:38Z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0x010100B10763523FDBEE41B711AA3F5F11EEDC</vt:lpwstr>
  </property>
  <property fmtid="{D5CDD505-2E9C-101B-9397-08002B2CF9AE}" pid="3" name="MediaServiceImageTags">
    <vt:lpwstr/>
  </property>
</Properties>
</file>